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B50F1F"/>
    <a:srgbClr val="8A2238"/>
    <a:srgbClr val="005024"/>
    <a:srgbClr val="ACC4B1"/>
    <a:srgbClr val="8DAD93"/>
    <a:srgbClr val="EBE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50" d="100"/>
          <a:sy n="50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5BC59-5194-4118-AA3A-15733A55FF07}" type="datetimeFigureOut">
              <a:rPr lang="uk-UA" smtClean="0"/>
              <a:t>13.03.2014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E024-DA6F-4E26-A796-2CF8652F229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2738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5BC59-5194-4118-AA3A-15733A55FF07}" type="datetimeFigureOut">
              <a:rPr lang="uk-UA" smtClean="0"/>
              <a:t>13.03.2014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E024-DA6F-4E26-A796-2CF8652F229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28940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5BC59-5194-4118-AA3A-15733A55FF07}" type="datetimeFigureOut">
              <a:rPr lang="uk-UA" smtClean="0"/>
              <a:t>13.03.2014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E024-DA6F-4E26-A796-2CF8652F229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00880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5BC59-5194-4118-AA3A-15733A55FF07}" type="datetimeFigureOut">
              <a:rPr lang="uk-UA" smtClean="0"/>
              <a:t>13.03.2014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E024-DA6F-4E26-A796-2CF8652F229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40973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5BC59-5194-4118-AA3A-15733A55FF07}" type="datetimeFigureOut">
              <a:rPr lang="uk-UA" smtClean="0"/>
              <a:t>13.03.2014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E024-DA6F-4E26-A796-2CF8652F229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38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5BC59-5194-4118-AA3A-15733A55FF07}" type="datetimeFigureOut">
              <a:rPr lang="uk-UA" smtClean="0"/>
              <a:t>13.03.2014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E024-DA6F-4E26-A796-2CF8652F229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8422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5BC59-5194-4118-AA3A-15733A55FF07}" type="datetimeFigureOut">
              <a:rPr lang="uk-UA" smtClean="0"/>
              <a:t>13.03.2014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E024-DA6F-4E26-A796-2CF8652F229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06971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5BC59-5194-4118-AA3A-15733A55FF07}" type="datetimeFigureOut">
              <a:rPr lang="uk-UA" smtClean="0"/>
              <a:t>13.03.2014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E024-DA6F-4E26-A796-2CF8652F229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93855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5BC59-5194-4118-AA3A-15733A55FF07}" type="datetimeFigureOut">
              <a:rPr lang="uk-UA" smtClean="0"/>
              <a:t>13.03.2014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E024-DA6F-4E26-A796-2CF8652F229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83639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5BC59-5194-4118-AA3A-15733A55FF07}" type="datetimeFigureOut">
              <a:rPr lang="uk-UA" smtClean="0"/>
              <a:t>13.03.2014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E024-DA6F-4E26-A796-2CF8652F229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4988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5BC59-5194-4118-AA3A-15733A55FF07}" type="datetimeFigureOut">
              <a:rPr lang="uk-UA" smtClean="0"/>
              <a:t>13.03.2014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DE024-DA6F-4E26-A796-2CF8652F229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22396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CC4B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5BC59-5194-4118-AA3A-15733A55FF07}" type="datetimeFigureOut">
              <a:rPr lang="uk-UA" smtClean="0"/>
              <a:t>13.03.2014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DE024-DA6F-4E26-A796-2CF8652F229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293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Пряма зі стрілкою 64"/>
          <p:cNvCxnSpPr>
            <a:endCxn id="26" idx="1"/>
          </p:cNvCxnSpPr>
          <p:nvPr/>
        </p:nvCxnSpPr>
        <p:spPr>
          <a:xfrm flipV="1">
            <a:off x="2545772" y="1903702"/>
            <a:ext cx="1767752" cy="565285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 зі стрілкою 43"/>
          <p:cNvCxnSpPr>
            <a:endCxn id="22" idx="1"/>
          </p:cNvCxnSpPr>
          <p:nvPr/>
        </p:nvCxnSpPr>
        <p:spPr>
          <a:xfrm flipV="1">
            <a:off x="2557318" y="2556741"/>
            <a:ext cx="1746681" cy="101507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 зі стрілкою 46"/>
          <p:cNvCxnSpPr>
            <a:endCxn id="18" idx="1"/>
          </p:cNvCxnSpPr>
          <p:nvPr/>
        </p:nvCxnSpPr>
        <p:spPr>
          <a:xfrm flipV="1">
            <a:off x="2448212" y="517525"/>
            <a:ext cx="1865312" cy="1505202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 зі стрілкою 49"/>
          <p:cNvCxnSpPr>
            <a:endCxn id="21" idx="1"/>
          </p:cNvCxnSpPr>
          <p:nvPr/>
        </p:nvCxnSpPr>
        <p:spPr>
          <a:xfrm>
            <a:off x="2575357" y="2838450"/>
            <a:ext cx="1725034" cy="421986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 зі стрілкою 53"/>
          <p:cNvCxnSpPr>
            <a:endCxn id="34" idx="1"/>
          </p:cNvCxnSpPr>
          <p:nvPr/>
        </p:nvCxnSpPr>
        <p:spPr>
          <a:xfrm>
            <a:off x="2545772" y="3096491"/>
            <a:ext cx="1767752" cy="875722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 зі стрілкою 56"/>
          <p:cNvCxnSpPr>
            <a:endCxn id="38" idx="1"/>
          </p:cNvCxnSpPr>
          <p:nvPr/>
        </p:nvCxnSpPr>
        <p:spPr>
          <a:xfrm>
            <a:off x="2234045" y="4094018"/>
            <a:ext cx="2089870" cy="2075079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 зі стрілкою 59"/>
          <p:cNvCxnSpPr/>
          <p:nvPr/>
        </p:nvCxnSpPr>
        <p:spPr>
          <a:xfrm>
            <a:off x="2448212" y="3404026"/>
            <a:ext cx="1855787" cy="160655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круглений прямокутник 17"/>
          <p:cNvSpPr/>
          <p:nvPr/>
        </p:nvSpPr>
        <p:spPr>
          <a:xfrm>
            <a:off x="4313524" y="158750"/>
            <a:ext cx="4787614" cy="717550"/>
          </a:xfrm>
          <a:prstGeom prst="roundRect">
            <a:avLst/>
          </a:prstGeom>
          <a:solidFill>
            <a:srgbClr val="EB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k-UA" sz="2200" b="1" dirty="0" smtClean="0">
                <a:solidFill>
                  <a:srgbClr val="00502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</a:t>
            </a:r>
            <a:r>
              <a:rPr lang="uk-UA" sz="2200" b="1" dirty="0" smtClean="0">
                <a:solidFill>
                  <a:srgbClr val="0050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ірична кіноповість автобіографічного змісту</a:t>
            </a:r>
            <a:endParaRPr lang="uk-UA" sz="2200" b="1" dirty="0">
              <a:solidFill>
                <a:srgbClr val="00502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Округлений прямокутник 18"/>
          <p:cNvSpPr/>
          <p:nvPr/>
        </p:nvSpPr>
        <p:spPr>
          <a:xfrm>
            <a:off x="4303999" y="1022350"/>
            <a:ext cx="4806664" cy="505114"/>
          </a:xfrm>
          <a:prstGeom prst="roundRect">
            <a:avLst/>
          </a:prstGeom>
          <a:solidFill>
            <a:srgbClr val="EB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200" b="1" dirty="0" smtClean="0">
                <a:solidFill>
                  <a:srgbClr val="00502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багато </a:t>
            </a:r>
            <a:r>
              <a:rPr lang="uk-UA" sz="2200" b="1" dirty="0">
                <a:solidFill>
                  <a:srgbClr val="00502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авторських відступів</a:t>
            </a:r>
            <a:endParaRPr lang="uk-UA" sz="2200" b="1" dirty="0">
              <a:solidFill>
                <a:srgbClr val="005024"/>
              </a:solidFill>
            </a:endParaRPr>
          </a:p>
        </p:txBody>
      </p:sp>
      <p:sp>
        <p:nvSpPr>
          <p:cNvPr id="21" name="Округлений прямокутник 20"/>
          <p:cNvSpPr/>
          <p:nvPr/>
        </p:nvSpPr>
        <p:spPr>
          <a:xfrm>
            <a:off x="4300391" y="2966027"/>
            <a:ext cx="4811859" cy="588818"/>
          </a:xfrm>
          <a:prstGeom prst="roundRect">
            <a:avLst/>
          </a:prstGeom>
          <a:solidFill>
            <a:srgbClr val="EB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200" b="1" dirty="0">
                <a:solidFill>
                  <a:srgbClr val="00502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літопис народного життя</a:t>
            </a:r>
            <a:endParaRPr lang="uk-UA" sz="2200" b="1" dirty="0">
              <a:solidFill>
                <a:srgbClr val="00502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Округлений прямокутник 21"/>
          <p:cNvSpPr/>
          <p:nvPr/>
        </p:nvSpPr>
        <p:spPr>
          <a:xfrm>
            <a:off x="4303999" y="2275032"/>
            <a:ext cx="4797139" cy="563418"/>
          </a:xfrm>
          <a:prstGeom prst="roundRect">
            <a:avLst/>
          </a:prstGeom>
          <a:solidFill>
            <a:srgbClr val="EB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200" b="1">
                <a:solidFill>
                  <a:srgbClr val="00502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національний колорит оповіді</a:t>
            </a:r>
            <a:endParaRPr lang="uk-UA" sz="2200" b="1" dirty="0">
              <a:solidFill>
                <a:srgbClr val="00502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Округлений прямокутник 33"/>
          <p:cNvSpPr/>
          <p:nvPr/>
        </p:nvSpPr>
        <p:spPr>
          <a:xfrm>
            <a:off x="4313524" y="3700029"/>
            <a:ext cx="4806664" cy="544368"/>
          </a:xfrm>
          <a:prstGeom prst="roundRect">
            <a:avLst/>
          </a:prstGeom>
          <a:solidFill>
            <a:srgbClr val="EB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200" b="1" dirty="0" smtClean="0">
                <a:solidFill>
                  <a:srgbClr val="00502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змалювання </a:t>
            </a:r>
            <a:r>
              <a:rPr lang="uk-UA" sz="2200" b="1" dirty="0">
                <a:solidFill>
                  <a:srgbClr val="00502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соціальних </a:t>
            </a:r>
            <a:r>
              <a:rPr lang="uk-UA" sz="2200" b="1" dirty="0" smtClean="0">
                <a:solidFill>
                  <a:srgbClr val="00502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бід</a:t>
            </a:r>
            <a:endParaRPr lang="uk-UA" sz="2200" b="1" dirty="0">
              <a:solidFill>
                <a:srgbClr val="00502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Округлений прямокутник 34"/>
          <p:cNvSpPr/>
          <p:nvPr/>
        </p:nvSpPr>
        <p:spPr>
          <a:xfrm>
            <a:off x="4334306" y="4399973"/>
            <a:ext cx="4781264" cy="1030288"/>
          </a:xfrm>
          <a:prstGeom prst="roundRect">
            <a:avLst/>
          </a:prstGeom>
          <a:solidFill>
            <a:srgbClr val="EB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200" b="1" dirty="0" smtClean="0">
                <a:solidFill>
                  <a:srgbClr val="00502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співвідношення </a:t>
            </a:r>
            <a:r>
              <a:rPr lang="uk-UA" sz="2200" b="1" dirty="0">
                <a:solidFill>
                  <a:srgbClr val="00502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автобіографічного і </a:t>
            </a:r>
            <a:r>
              <a:rPr lang="uk-UA" sz="2200" b="1" dirty="0" smtClean="0">
                <a:solidFill>
                  <a:srgbClr val="00502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вигаданого</a:t>
            </a:r>
            <a:endParaRPr lang="uk-UA" sz="2200" b="1" dirty="0">
              <a:solidFill>
                <a:srgbClr val="00502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Округлений прямокутник 37"/>
          <p:cNvSpPr/>
          <p:nvPr/>
        </p:nvSpPr>
        <p:spPr>
          <a:xfrm>
            <a:off x="4323915" y="5613399"/>
            <a:ext cx="4800314" cy="1111395"/>
          </a:xfrm>
          <a:prstGeom prst="roundRect">
            <a:avLst/>
          </a:prstGeom>
          <a:solidFill>
            <a:srgbClr val="EB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200" b="1" dirty="0" smtClean="0">
                <a:solidFill>
                  <a:srgbClr val="00502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картини </a:t>
            </a:r>
            <a:r>
              <a:rPr lang="uk-UA" sz="2200" b="1" dirty="0">
                <a:solidFill>
                  <a:srgbClr val="00502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життя </a:t>
            </a:r>
            <a:r>
              <a:rPr lang="uk-UA" sz="2200" b="1" dirty="0" err="1">
                <a:solidFill>
                  <a:srgbClr val="00502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наддеснянського</a:t>
            </a:r>
            <a:r>
              <a:rPr lang="uk-UA" sz="2200" b="1" dirty="0">
                <a:solidFill>
                  <a:srgbClr val="00502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села та його мешканців</a:t>
            </a:r>
            <a:endParaRPr lang="uk-UA" sz="2200" b="1" dirty="0">
              <a:solidFill>
                <a:srgbClr val="00502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Округлений прямокутник 25"/>
          <p:cNvSpPr/>
          <p:nvPr/>
        </p:nvSpPr>
        <p:spPr>
          <a:xfrm>
            <a:off x="4313524" y="1651145"/>
            <a:ext cx="4806664" cy="505114"/>
          </a:xfrm>
          <a:prstGeom prst="roundRect">
            <a:avLst/>
          </a:prstGeom>
          <a:solidFill>
            <a:srgbClr val="EB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200" b="1" dirty="0">
                <a:solidFill>
                  <a:srgbClr val="00502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оповідь від першої особи</a:t>
            </a:r>
            <a:endParaRPr lang="uk-UA" sz="2200" b="1" dirty="0">
              <a:solidFill>
                <a:srgbClr val="005024"/>
              </a:solidFill>
            </a:endParaRPr>
          </a:p>
        </p:txBody>
      </p:sp>
      <p:cxnSp>
        <p:nvCxnSpPr>
          <p:cNvPr id="39" name="Пряма зі стрілкою 38"/>
          <p:cNvCxnSpPr/>
          <p:nvPr/>
        </p:nvCxnSpPr>
        <p:spPr>
          <a:xfrm flipV="1">
            <a:off x="2545772" y="1268413"/>
            <a:ext cx="1754619" cy="1001415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кутник 30"/>
          <p:cNvSpPr/>
          <p:nvPr/>
        </p:nvSpPr>
        <p:spPr>
          <a:xfrm>
            <a:off x="147203" y="156938"/>
            <a:ext cx="359352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200" b="1" dirty="0" smtClean="0">
                <a:solidFill>
                  <a:srgbClr val="8A22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Особливості кіноповісті «Зачарована Десна»</a:t>
            </a:r>
            <a:endParaRPr lang="uk-UA" sz="2200" b="1" dirty="0">
              <a:solidFill>
                <a:srgbClr val="8A22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9" name="Рисунок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67" y="1178556"/>
            <a:ext cx="3104613" cy="4711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45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Пряма зі стрілкою 23"/>
          <p:cNvCxnSpPr>
            <a:endCxn id="37" idx="1"/>
          </p:cNvCxnSpPr>
          <p:nvPr/>
        </p:nvCxnSpPr>
        <p:spPr>
          <a:xfrm>
            <a:off x="4863385" y="3699312"/>
            <a:ext cx="1069824" cy="897739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 зі стрілкою 44"/>
          <p:cNvCxnSpPr>
            <a:endCxn id="27" idx="1"/>
          </p:cNvCxnSpPr>
          <p:nvPr/>
        </p:nvCxnSpPr>
        <p:spPr>
          <a:xfrm flipV="1">
            <a:off x="4863385" y="1597121"/>
            <a:ext cx="1050152" cy="884541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 зі стрілкою 25"/>
          <p:cNvCxnSpPr>
            <a:stCxn id="12" idx="2"/>
          </p:cNvCxnSpPr>
          <p:nvPr/>
        </p:nvCxnSpPr>
        <p:spPr>
          <a:xfrm>
            <a:off x="4241048" y="3717461"/>
            <a:ext cx="1692161" cy="2336187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 зі стрілкою 24"/>
          <p:cNvCxnSpPr/>
          <p:nvPr/>
        </p:nvCxnSpPr>
        <p:spPr>
          <a:xfrm flipV="1">
            <a:off x="4990037" y="2875528"/>
            <a:ext cx="960482" cy="12998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416" y="1312576"/>
            <a:ext cx="1728787" cy="438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Округлений прямокутник 5"/>
          <p:cNvSpPr/>
          <p:nvPr/>
        </p:nvSpPr>
        <p:spPr>
          <a:xfrm>
            <a:off x="737755" y="2463513"/>
            <a:ext cx="1999144" cy="936625"/>
          </a:xfrm>
          <a:prstGeom prst="roundRect">
            <a:avLst/>
          </a:prstGeom>
          <a:solidFill>
            <a:schemeClr val="bg1">
              <a:alpha val="67000"/>
            </a:schemeClr>
          </a:solidFill>
          <a:ln w="2857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СВІТ САШКА</a:t>
            </a:r>
            <a:endParaRPr lang="uk-UA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 зі стрілкою 6"/>
          <p:cNvCxnSpPr>
            <a:stCxn id="5" idx="3"/>
            <a:endCxn id="15" idx="0"/>
          </p:cNvCxnSpPr>
          <p:nvPr/>
        </p:nvCxnSpPr>
        <p:spPr>
          <a:xfrm>
            <a:off x="2560203" y="3506501"/>
            <a:ext cx="1503616" cy="1239175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 зі стрілкою 7"/>
          <p:cNvCxnSpPr>
            <a:stCxn id="12" idx="0"/>
            <a:endCxn id="11" idx="1"/>
          </p:cNvCxnSpPr>
          <p:nvPr/>
        </p:nvCxnSpPr>
        <p:spPr>
          <a:xfrm flipV="1">
            <a:off x="4241048" y="585527"/>
            <a:ext cx="1692161" cy="1877986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 зі стрілкою 8"/>
          <p:cNvCxnSpPr>
            <a:endCxn id="16" idx="2"/>
          </p:cNvCxnSpPr>
          <p:nvPr/>
        </p:nvCxnSpPr>
        <p:spPr>
          <a:xfrm flipV="1">
            <a:off x="2567013" y="1564178"/>
            <a:ext cx="1445506" cy="875539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 зі стрілкою 9"/>
          <p:cNvCxnSpPr/>
          <p:nvPr/>
        </p:nvCxnSpPr>
        <p:spPr>
          <a:xfrm>
            <a:off x="2736899" y="3104313"/>
            <a:ext cx="620370" cy="7977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Округлений прямокутник 10"/>
          <p:cNvSpPr/>
          <p:nvPr/>
        </p:nvSpPr>
        <p:spPr>
          <a:xfrm>
            <a:off x="5933209" y="182072"/>
            <a:ext cx="3034146" cy="806910"/>
          </a:xfrm>
          <a:prstGeom prst="roundRect">
            <a:avLst/>
          </a:prstGeom>
          <a:solidFill>
            <a:srgbClr val="EBEB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 smtClean="0">
                <a:solidFill>
                  <a:srgbClr val="0050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ПРАБАБА МАРУСИНА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«любила прокльони»</a:t>
            </a:r>
            <a:endParaRPr lang="uk-UA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круглений прямокутник 11"/>
          <p:cNvSpPr/>
          <p:nvPr/>
        </p:nvSpPr>
        <p:spPr>
          <a:xfrm>
            <a:off x="3342957" y="2463513"/>
            <a:ext cx="1796182" cy="1253948"/>
          </a:xfrm>
          <a:prstGeom prst="roundRect">
            <a:avLst/>
          </a:prstGeom>
          <a:solidFill>
            <a:srgbClr val="EBEB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800" b="1" dirty="0" smtClean="0">
                <a:solidFill>
                  <a:srgbClr val="B50F1F"/>
                </a:solidFill>
              </a:rPr>
              <a:t>РОДИНА</a:t>
            </a:r>
          </a:p>
          <a:p>
            <a:pPr algn="ctr">
              <a:defRPr/>
            </a:pPr>
            <a:r>
              <a:rPr lang="uk-UA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ДІМ,</a:t>
            </a:r>
          </a:p>
          <a:p>
            <a:pPr algn="ctr">
              <a:defRPr/>
            </a:pPr>
            <a:r>
              <a:rPr lang="uk-UA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ПОБУТ</a:t>
            </a:r>
            <a:endParaRPr lang="uk-UA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Округлений прямокутник 14"/>
          <p:cNvSpPr/>
          <p:nvPr/>
        </p:nvSpPr>
        <p:spPr>
          <a:xfrm>
            <a:off x="2760555" y="4745676"/>
            <a:ext cx="2606527" cy="1769426"/>
          </a:xfrm>
          <a:prstGeom prst="roundRect">
            <a:avLst/>
          </a:prstGeom>
          <a:solidFill>
            <a:srgbClr val="EBEB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800" b="1" dirty="0" smtClean="0">
                <a:solidFill>
                  <a:srgbClr val="B50F1F"/>
                </a:solidFill>
              </a:rPr>
              <a:t>СЕЛО</a:t>
            </a:r>
          </a:p>
          <a:p>
            <a:pPr algn="ctr">
              <a:defRPr/>
            </a:pPr>
            <a:r>
              <a:rPr lang="uk-UA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ЛЮДИ, НАРОДНА МОРАЛЬ,</a:t>
            </a:r>
          </a:p>
          <a:p>
            <a:pPr algn="ctr">
              <a:defRPr/>
            </a:pPr>
            <a:r>
              <a:rPr lang="uk-UA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ПОБУТ, ЗВИЧАЇ, ВІРУВАННЯ</a:t>
            </a:r>
            <a:endParaRPr lang="uk-UA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Округлений прямокутник 15"/>
          <p:cNvSpPr/>
          <p:nvPr/>
        </p:nvSpPr>
        <p:spPr>
          <a:xfrm>
            <a:off x="2657954" y="135262"/>
            <a:ext cx="2709129" cy="1428916"/>
          </a:xfrm>
          <a:prstGeom prst="roundRect">
            <a:avLst/>
          </a:prstGeom>
          <a:solidFill>
            <a:srgbClr val="EBEB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dirty="0" smtClean="0">
                <a:solidFill>
                  <a:srgbClr val="B50F1F"/>
                </a:solidFill>
              </a:rPr>
              <a:t>ПРИРОДА</a:t>
            </a:r>
          </a:p>
          <a:p>
            <a:pPr algn="ctr">
              <a:defRPr/>
            </a:pPr>
            <a:r>
              <a:rPr lang="uk-UA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ДЕСНА, ПОЛЕ,</a:t>
            </a:r>
          </a:p>
          <a:p>
            <a:pPr algn="ctr">
              <a:defRPr/>
            </a:pPr>
            <a:r>
              <a:rPr lang="uk-UA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РОСЛИННИЙ СВІТ</a:t>
            </a:r>
          </a:p>
        </p:txBody>
      </p:sp>
      <p:sp>
        <p:nvSpPr>
          <p:cNvPr id="27" name="Округлений прямокутник 26"/>
          <p:cNvSpPr/>
          <p:nvPr/>
        </p:nvSpPr>
        <p:spPr>
          <a:xfrm>
            <a:off x="5913537" y="1193665"/>
            <a:ext cx="3147336" cy="806911"/>
          </a:xfrm>
          <a:prstGeom prst="roundRect">
            <a:avLst/>
          </a:prstGeom>
          <a:solidFill>
            <a:srgbClr val="EBEB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 smtClean="0">
                <a:solidFill>
                  <a:srgbClr val="0050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ДІД СЕМЕН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«дуже схожий на Бога»</a:t>
            </a:r>
            <a:endParaRPr lang="uk-UA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Округлений прямокутник 35"/>
          <p:cNvSpPr/>
          <p:nvPr/>
        </p:nvSpPr>
        <p:spPr>
          <a:xfrm>
            <a:off x="5913537" y="2224588"/>
            <a:ext cx="3147336" cy="1331804"/>
          </a:xfrm>
          <a:prstGeom prst="roundRect">
            <a:avLst/>
          </a:prstGeom>
          <a:solidFill>
            <a:srgbClr val="EBEB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 smtClean="0">
                <a:solidFill>
                  <a:srgbClr val="0050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БАТЬКО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«з нього можна було писати лицарів, Богів, апостолів»</a:t>
            </a:r>
            <a:endParaRPr lang="uk-UA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Округлений прямокутник 36"/>
          <p:cNvSpPr/>
          <p:nvPr/>
        </p:nvSpPr>
        <p:spPr>
          <a:xfrm>
            <a:off x="5933209" y="3800815"/>
            <a:ext cx="3127664" cy="1592471"/>
          </a:xfrm>
          <a:prstGeom prst="roundRect">
            <a:avLst/>
          </a:prstGeom>
          <a:solidFill>
            <a:srgbClr val="EBEB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 smtClean="0">
                <a:solidFill>
                  <a:srgbClr val="0050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над усе любила «</a:t>
            </a:r>
            <a:r>
              <a:rPr lang="uk-UA" sz="200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саджати що-небудь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uk-UA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землю, щоб </a:t>
            </a:r>
            <a:r>
              <a:rPr lang="uk-UA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проізростало</a:t>
            </a:r>
            <a:r>
              <a:rPr lang="uk-UA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uk-UA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Округлений прямокутник 37"/>
          <p:cNvSpPr/>
          <p:nvPr/>
        </p:nvSpPr>
        <p:spPr>
          <a:xfrm>
            <a:off x="5933209" y="5596516"/>
            <a:ext cx="3127664" cy="866628"/>
          </a:xfrm>
          <a:prstGeom prst="roundRect">
            <a:avLst/>
          </a:prstGeom>
          <a:solidFill>
            <a:srgbClr val="EBEB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 smtClean="0">
                <a:solidFill>
                  <a:srgbClr val="0050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БРАТИ: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ЛАВРІН,  СЕРГІЙ,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ВАСИЛЬКО,  ІВАН</a:t>
            </a:r>
            <a:endParaRPr lang="uk-UA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23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Пряма зі стрілкою 55"/>
          <p:cNvCxnSpPr>
            <a:endCxn id="17" idx="3"/>
          </p:cNvCxnSpPr>
          <p:nvPr/>
        </p:nvCxnSpPr>
        <p:spPr>
          <a:xfrm flipH="1">
            <a:off x="2993621" y="3635384"/>
            <a:ext cx="1034135" cy="911034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 зі стрілкою 58"/>
          <p:cNvCxnSpPr/>
          <p:nvPr/>
        </p:nvCxnSpPr>
        <p:spPr>
          <a:xfrm flipH="1">
            <a:off x="2602353" y="4299978"/>
            <a:ext cx="1426240" cy="1388611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 зі стрілкою 64"/>
          <p:cNvCxnSpPr/>
          <p:nvPr/>
        </p:nvCxnSpPr>
        <p:spPr>
          <a:xfrm>
            <a:off x="5108845" y="3148445"/>
            <a:ext cx="1188046" cy="822712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 зі стрілкою 82"/>
          <p:cNvCxnSpPr/>
          <p:nvPr/>
        </p:nvCxnSpPr>
        <p:spPr>
          <a:xfrm>
            <a:off x="5108845" y="4326104"/>
            <a:ext cx="1084137" cy="954156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 зі стрілкою 67"/>
          <p:cNvCxnSpPr>
            <a:endCxn id="19" idx="1"/>
          </p:cNvCxnSpPr>
          <p:nvPr/>
        </p:nvCxnSpPr>
        <p:spPr>
          <a:xfrm flipV="1">
            <a:off x="5435600" y="909176"/>
            <a:ext cx="841752" cy="579375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 зі стрілкою 73"/>
          <p:cNvCxnSpPr>
            <a:endCxn id="21" idx="1"/>
          </p:cNvCxnSpPr>
          <p:nvPr/>
        </p:nvCxnSpPr>
        <p:spPr>
          <a:xfrm>
            <a:off x="5466528" y="1673220"/>
            <a:ext cx="792243" cy="495372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 зі стрілкою 52"/>
          <p:cNvCxnSpPr>
            <a:endCxn id="14" idx="3"/>
          </p:cNvCxnSpPr>
          <p:nvPr/>
        </p:nvCxnSpPr>
        <p:spPr>
          <a:xfrm flipH="1">
            <a:off x="2989009" y="1833246"/>
            <a:ext cx="719390" cy="396082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377390"/>
            <a:ext cx="1727200" cy="438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Округлений прямокутник 3"/>
          <p:cNvSpPr/>
          <p:nvPr/>
        </p:nvSpPr>
        <p:spPr>
          <a:xfrm>
            <a:off x="3201988" y="1528327"/>
            <a:ext cx="2740025" cy="936625"/>
          </a:xfrm>
          <a:prstGeom prst="roundRect">
            <a:avLst/>
          </a:prstGeom>
          <a:solidFill>
            <a:schemeClr val="bg1">
              <a:alpha val="67000"/>
            </a:schemeClr>
          </a:solidFill>
          <a:ln w="2857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МАЛИЙ САШКО</a:t>
            </a:r>
            <a:endParaRPr lang="uk-UA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Округлений прямокутник 6"/>
          <p:cNvSpPr/>
          <p:nvPr/>
        </p:nvSpPr>
        <p:spPr>
          <a:xfrm>
            <a:off x="180721" y="650387"/>
            <a:ext cx="2808288" cy="790575"/>
          </a:xfrm>
          <a:prstGeom prst="roundRect">
            <a:avLst/>
          </a:prstGeom>
          <a:solidFill>
            <a:srgbClr val="EBEB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rgbClr val="005024"/>
                </a:solidFill>
              </a:rPr>
              <a:t>ДОБРИЙ</a:t>
            </a:r>
          </a:p>
        </p:txBody>
      </p:sp>
      <p:sp>
        <p:nvSpPr>
          <p:cNvPr id="14" name="Округлений прямокутник 13"/>
          <p:cNvSpPr/>
          <p:nvPr/>
        </p:nvSpPr>
        <p:spPr>
          <a:xfrm>
            <a:off x="180721" y="1833246"/>
            <a:ext cx="2808288" cy="792163"/>
          </a:xfrm>
          <a:prstGeom prst="roundRect">
            <a:avLst/>
          </a:prstGeom>
          <a:solidFill>
            <a:srgbClr val="EBEB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>
                <a:solidFill>
                  <a:srgbClr val="005024"/>
                </a:solidFill>
              </a:rPr>
              <a:t>ЧУЙНИЙ</a:t>
            </a:r>
            <a:endParaRPr lang="uk-UA" sz="2400" b="1" dirty="0">
              <a:solidFill>
                <a:srgbClr val="005024"/>
              </a:solidFill>
            </a:endParaRPr>
          </a:p>
        </p:txBody>
      </p:sp>
      <p:sp>
        <p:nvSpPr>
          <p:cNvPr id="16" name="Округлений прямокутник 15"/>
          <p:cNvSpPr/>
          <p:nvPr/>
        </p:nvSpPr>
        <p:spPr>
          <a:xfrm>
            <a:off x="227518" y="5688589"/>
            <a:ext cx="2808288" cy="792163"/>
          </a:xfrm>
          <a:prstGeom prst="roundRect">
            <a:avLst/>
          </a:prstGeom>
          <a:solidFill>
            <a:srgbClr val="EBEB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rgbClr val="005024"/>
                </a:solidFill>
              </a:rPr>
              <a:t>МРІЙЛИВИЙ</a:t>
            </a:r>
          </a:p>
        </p:txBody>
      </p:sp>
      <p:sp>
        <p:nvSpPr>
          <p:cNvPr id="17" name="Округлений прямокутник 16"/>
          <p:cNvSpPr/>
          <p:nvPr/>
        </p:nvSpPr>
        <p:spPr>
          <a:xfrm>
            <a:off x="185333" y="4150337"/>
            <a:ext cx="2808288" cy="792162"/>
          </a:xfrm>
          <a:prstGeom prst="roundRect">
            <a:avLst/>
          </a:prstGeom>
          <a:solidFill>
            <a:srgbClr val="EBEB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rgbClr val="005024"/>
                </a:solidFill>
              </a:rPr>
              <a:t>СПОСТЕРЕЖЛИВИЙ</a:t>
            </a:r>
          </a:p>
        </p:txBody>
      </p:sp>
      <p:sp>
        <p:nvSpPr>
          <p:cNvPr id="18" name="Округлений прямокутник 17"/>
          <p:cNvSpPr/>
          <p:nvPr/>
        </p:nvSpPr>
        <p:spPr>
          <a:xfrm>
            <a:off x="185333" y="3021624"/>
            <a:ext cx="2808287" cy="673100"/>
          </a:xfrm>
          <a:prstGeom prst="roundRect">
            <a:avLst/>
          </a:prstGeom>
          <a:solidFill>
            <a:srgbClr val="EBEB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dirty="0">
                <a:solidFill>
                  <a:srgbClr val="005024"/>
                </a:solidFill>
              </a:rPr>
              <a:t>ГЛИБОКА </a:t>
            </a:r>
            <a:r>
              <a:rPr lang="uk-UA" sz="2400" b="1" dirty="0" smtClean="0">
                <a:solidFill>
                  <a:srgbClr val="005024"/>
                </a:solidFill>
              </a:rPr>
              <a:t>ДУША</a:t>
            </a:r>
            <a:endParaRPr lang="uk-UA" sz="2400" b="1" dirty="0">
              <a:solidFill>
                <a:srgbClr val="005024"/>
              </a:solidFill>
            </a:endParaRPr>
          </a:p>
        </p:txBody>
      </p:sp>
      <p:sp>
        <p:nvSpPr>
          <p:cNvPr id="19" name="Округлений прямокутник 18"/>
          <p:cNvSpPr/>
          <p:nvPr/>
        </p:nvSpPr>
        <p:spPr>
          <a:xfrm>
            <a:off x="6277352" y="377390"/>
            <a:ext cx="2628002" cy="1063572"/>
          </a:xfrm>
          <a:prstGeom prst="roundRect">
            <a:avLst/>
          </a:prstGeom>
          <a:solidFill>
            <a:srgbClr val="EBEB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 smtClean="0">
                <a:solidFill>
                  <a:srgbClr val="005024"/>
                </a:solidFill>
              </a:rPr>
              <a:t>ЗАКОХАНИЙ У РІДНУ ПРИРОДУ</a:t>
            </a:r>
            <a:endParaRPr lang="uk-UA" sz="2400" b="1" dirty="0">
              <a:solidFill>
                <a:srgbClr val="005024"/>
              </a:solidFill>
            </a:endParaRPr>
          </a:p>
        </p:txBody>
      </p:sp>
      <p:sp>
        <p:nvSpPr>
          <p:cNvPr id="20" name="Округлений прямокутник 19"/>
          <p:cNvSpPr/>
          <p:nvPr/>
        </p:nvSpPr>
        <p:spPr>
          <a:xfrm>
            <a:off x="6264904" y="3013432"/>
            <a:ext cx="2621869" cy="1895907"/>
          </a:xfrm>
          <a:prstGeom prst="roundRect">
            <a:avLst/>
          </a:prstGeom>
          <a:solidFill>
            <a:srgbClr val="EBEB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dirty="0">
                <a:solidFill>
                  <a:srgbClr val="005024"/>
                </a:solidFill>
              </a:rPr>
              <a:t>ВРОДЖЕНЕ БАЖАННЯ ПРОЖИТИ БЕЗ </a:t>
            </a:r>
            <a:r>
              <a:rPr lang="uk-UA" sz="2400" b="1" dirty="0" smtClean="0">
                <a:solidFill>
                  <a:srgbClr val="005024"/>
                </a:solidFill>
              </a:rPr>
              <a:t>ГРІХА</a:t>
            </a:r>
            <a:endParaRPr lang="uk-UA" sz="2400" b="1" dirty="0">
              <a:solidFill>
                <a:srgbClr val="005024"/>
              </a:solidFill>
            </a:endParaRPr>
          </a:p>
        </p:txBody>
      </p:sp>
      <p:sp>
        <p:nvSpPr>
          <p:cNvPr id="21" name="Округлений прямокутник 20"/>
          <p:cNvSpPr/>
          <p:nvPr/>
        </p:nvSpPr>
        <p:spPr>
          <a:xfrm>
            <a:off x="6258771" y="1694939"/>
            <a:ext cx="2628002" cy="947305"/>
          </a:xfrm>
          <a:prstGeom prst="roundRect">
            <a:avLst/>
          </a:prstGeom>
          <a:solidFill>
            <a:srgbClr val="EBEB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dirty="0">
                <a:solidFill>
                  <a:srgbClr val="005024"/>
                </a:solidFill>
              </a:rPr>
              <a:t>РОЗВИНЕНА ТВОРЧА УЯВА</a:t>
            </a:r>
            <a:endParaRPr lang="uk-UA" sz="2400" dirty="0"/>
          </a:p>
        </p:txBody>
      </p:sp>
      <p:cxnSp>
        <p:nvCxnSpPr>
          <p:cNvPr id="40" name="Пряма зі стрілкою 39"/>
          <p:cNvCxnSpPr>
            <a:endCxn id="7" idx="3"/>
          </p:cNvCxnSpPr>
          <p:nvPr/>
        </p:nvCxnSpPr>
        <p:spPr>
          <a:xfrm flipH="1" flipV="1">
            <a:off x="2989009" y="1045675"/>
            <a:ext cx="714779" cy="442876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Округлений прямокутник 40"/>
          <p:cNvSpPr/>
          <p:nvPr/>
        </p:nvSpPr>
        <p:spPr>
          <a:xfrm>
            <a:off x="5008418" y="5280260"/>
            <a:ext cx="3950278" cy="1151712"/>
          </a:xfrm>
          <a:prstGeom prst="roundRect">
            <a:avLst/>
          </a:prstGeom>
          <a:solidFill>
            <a:srgbClr val="EBEB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dirty="0">
                <a:solidFill>
                  <a:srgbClr val="005024"/>
                </a:solidFill>
              </a:rPr>
              <a:t>КРИШТАЛЕВА ЧИСТОТА СВІТОСПРИЙМАННЯ</a:t>
            </a:r>
          </a:p>
        </p:txBody>
      </p:sp>
      <p:cxnSp>
        <p:nvCxnSpPr>
          <p:cNvPr id="46" name="Пряма зі стрілкою 45"/>
          <p:cNvCxnSpPr>
            <a:endCxn id="18" idx="3"/>
          </p:cNvCxnSpPr>
          <p:nvPr/>
        </p:nvCxnSpPr>
        <p:spPr>
          <a:xfrm flipH="1">
            <a:off x="2993620" y="2843088"/>
            <a:ext cx="710169" cy="515086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087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</TotalTime>
  <Words>133</Words>
  <Application>Microsoft Office PowerPoint</Application>
  <PresentationFormat>Экран (4:3)</PresentationFormat>
  <Paragraphs>41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Nadiya</dc:creator>
  <cp:lastModifiedBy>Adm</cp:lastModifiedBy>
  <cp:revision>70</cp:revision>
  <dcterms:created xsi:type="dcterms:W3CDTF">2014-02-09T17:35:10Z</dcterms:created>
  <dcterms:modified xsi:type="dcterms:W3CDTF">2014-03-13T16:30:05Z</dcterms:modified>
  <cp:contentStatus>Окончательное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