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CC3300"/>
    <a:srgbClr val="CC0066"/>
    <a:srgbClr val="6600FF"/>
    <a:srgbClr val="008000"/>
    <a:srgbClr val="006600"/>
    <a:srgbClr val="006666"/>
    <a:srgbClr val="660033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ABBC4-114A-4448-8113-E12A8139E862}" type="datetimeFigureOut">
              <a:rPr lang="uk-UA" smtClean="0"/>
              <a:pPr/>
              <a:t>15.09.2013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3EA99-67B6-4A65-A168-5D67B634A17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14282" y="571480"/>
            <a:ext cx="5643602" cy="42862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1.Визначити головний член речення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1285852" y="2000240"/>
            <a:ext cx="0" cy="40163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42844" y="1428736"/>
            <a:ext cx="2514600" cy="5715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підмет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4429124" y="3929066"/>
            <a:ext cx="1285884" cy="642941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5429256" y="1643050"/>
            <a:ext cx="214314" cy="214314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429388" y="571480"/>
            <a:ext cx="2514600" cy="5715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99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присудок</a:t>
            </a:r>
            <a:endParaRPr kumimoji="0" lang="uk-UA" sz="700" b="0" i="0" u="none" strike="noStrike" cap="none" normalizeH="0" baseline="0" dirty="0" smtClean="0">
              <a:ln>
                <a:noFill/>
              </a:ln>
              <a:solidFill>
                <a:srgbClr val="0099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643570" y="1428736"/>
            <a:ext cx="3338503" cy="500066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2.Підставити особу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42844" y="2428868"/>
            <a:ext cx="2514600" cy="45719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НАЗИВНЕ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928926" y="1428736"/>
            <a:ext cx="2500330" cy="928694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</a:t>
            </a: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підставляється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500826" y="2571744"/>
            <a:ext cx="2428892" cy="78581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підставляється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929454" y="5857892"/>
            <a:ext cx="2071701" cy="78581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ОЗНАЧЕНО-ОСОБОВЕ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7929586" y="1928802"/>
            <a:ext cx="45719" cy="642942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285852" y="1000108"/>
            <a:ext cx="0" cy="4524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7215206" y="1142984"/>
            <a:ext cx="71438" cy="285752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5857884" y="714356"/>
            <a:ext cx="571504" cy="142876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 flipH="1">
            <a:off x="2357422" y="2357430"/>
            <a:ext cx="928694" cy="928694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8715404" y="3357562"/>
            <a:ext cx="45719" cy="2500330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89" name="Line 1"/>
          <p:cNvSpPr>
            <a:spLocks noChangeShapeType="1"/>
          </p:cNvSpPr>
          <p:nvPr/>
        </p:nvSpPr>
        <p:spPr bwMode="auto">
          <a:xfrm flipH="1">
            <a:off x="3786182" y="3571876"/>
            <a:ext cx="71438" cy="1000132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0" y="285728"/>
            <a:ext cx="4975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uk-UA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175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1163" algn="l"/>
              </a:tabLst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кутник 24"/>
          <p:cNvSpPr/>
          <p:nvPr/>
        </p:nvSpPr>
        <p:spPr>
          <a:xfrm>
            <a:off x="214282" y="1"/>
            <a:ext cx="87154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Алгоритм визначення виду односкладного речення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endParaRPr lang="uk-UA" dirty="0"/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142844" y="3286124"/>
            <a:ext cx="2643206" cy="500066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БЕЗОСОБОВЕ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143240" y="2714620"/>
            <a:ext cx="2500330" cy="857256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підставляється </a:t>
            </a: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ВОНИ</a:t>
            </a:r>
            <a:endParaRPr kumimoji="0" lang="uk-UA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142844" y="5429264"/>
            <a:ext cx="2571768" cy="78581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НЕОЗНАЧЕНО- ОСОБОВЕ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142844" y="4357694"/>
            <a:ext cx="2428892" cy="571504"/>
          </a:xfrm>
          <a:prstGeom prst="rect">
            <a:avLst/>
          </a:prstGeom>
          <a:solidFill>
            <a:srgbClr val="FFFFFF"/>
          </a:solidFill>
          <a:ln w="38100">
            <a:solidFill>
              <a:srgbClr val="66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є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прислівʼям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ine 17"/>
          <p:cNvSpPr>
            <a:spLocks noChangeShapeType="1"/>
          </p:cNvSpPr>
          <p:nvPr/>
        </p:nvSpPr>
        <p:spPr bwMode="auto">
          <a:xfrm>
            <a:off x="7286644" y="5500702"/>
            <a:ext cx="571504" cy="35719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 flipH="1">
            <a:off x="785786" y="4929198"/>
            <a:ext cx="597223" cy="500066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4" name="Line 3"/>
          <p:cNvSpPr>
            <a:spLocks noChangeShapeType="1"/>
          </p:cNvSpPr>
          <p:nvPr/>
        </p:nvSpPr>
        <p:spPr bwMode="auto">
          <a:xfrm flipH="1">
            <a:off x="7215207" y="4572008"/>
            <a:ext cx="857256" cy="35719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5" name="Line 3"/>
          <p:cNvSpPr>
            <a:spLocks noChangeShapeType="1"/>
          </p:cNvSpPr>
          <p:nvPr/>
        </p:nvSpPr>
        <p:spPr bwMode="auto">
          <a:xfrm flipH="1">
            <a:off x="3500430" y="5143512"/>
            <a:ext cx="214314" cy="71438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3214678" y="5857892"/>
            <a:ext cx="2571767" cy="78581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УЗАГАЛЬНЕНО-ОСОБОВЕ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66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715008" y="3714752"/>
            <a:ext cx="2643174" cy="857256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підставляється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МИ, ТИ, ВИ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3"/>
          <p:cNvSpPr>
            <a:spLocks noChangeShapeType="1"/>
          </p:cNvSpPr>
          <p:nvPr/>
        </p:nvSpPr>
        <p:spPr bwMode="auto">
          <a:xfrm flipH="1">
            <a:off x="6072198" y="1928802"/>
            <a:ext cx="285752" cy="1785950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0" name="Line 3"/>
          <p:cNvSpPr>
            <a:spLocks noChangeShapeType="1"/>
          </p:cNvSpPr>
          <p:nvPr/>
        </p:nvSpPr>
        <p:spPr bwMode="auto">
          <a:xfrm flipH="1">
            <a:off x="1928793" y="3571876"/>
            <a:ext cx="1714511" cy="785818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1" name="Line 3"/>
          <p:cNvSpPr>
            <a:spLocks noChangeShapeType="1"/>
          </p:cNvSpPr>
          <p:nvPr/>
        </p:nvSpPr>
        <p:spPr bwMode="auto">
          <a:xfrm flipH="1">
            <a:off x="5286380" y="1928802"/>
            <a:ext cx="785818" cy="785818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5929322" y="4929198"/>
            <a:ext cx="2428892" cy="571504"/>
          </a:xfrm>
          <a:prstGeom prst="rect">
            <a:avLst/>
          </a:prstGeom>
          <a:solidFill>
            <a:srgbClr val="FFFFFF"/>
          </a:solidFill>
          <a:ln w="38100">
            <a:solidFill>
              <a:srgbClr val="66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є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rgbClr val="66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прислівʼям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66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3143240" y="4572008"/>
            <a:ext cx="2143140" cy="571504"/>
          </a:xfrm>
          <a:prstGeom prst="rect">
            <a:avLst/>
          </a:prstGeom>
          <a:solidFill>
            <a:srgbClr val="FFFFFF"/>
          </a:solidFill>
          <a:ln w="38100">
            <a:solidFill>
              <a:srgbClr val="CC00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rgbClr val="CC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прислівʼям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>
            <a:off x="4572000" y="5143512"/>
            <a:ext cx="240032" cy="71438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 animBg="1"/>
      <p:bldP spid="12305" grpId="0" animBg="1"/>
      <p:bldP spid="12304" grpId="0" animBg="1"/>
      <p:bldP spid="12303" grpId="0" animBg="1"/>
      <p:bldP spid="12302" grpId="0" animBg="1"/>
      <p:bldP spid="12301" grpId="0" animBg="1"/>
      <p:bldP spid="12300" grpId="0" animBg="1"/>
      <p:bldP spid="12299" grpId="0" animBg="1"/>
      <p:bldP spid="12298" grpId="0" animBg="1"/>
      <p:bldP spid="12297" grpId="0" animBg="1"/>
      <p:bldP spid="12296" grpId="0" animBg="1"/>
      <p:bldP spid="12295" grpId="0" animBg="1"/>
      <p:bldP spid="12294" grpId="0" animBg="1"/>
      <p:bldP spid="12293" grpId="0" animBg="1"/>
      <p:bldP spid="12292" grpId="0" animBg="1"/>
      <p:bldP spid="12291" grpId="0" animBg="1"/>
      <p:bldP spid="12290" grpId="0" animBg="1"/>
      <p:bldP spid="12289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40</Words>
  <Application>Microsoft Office PowerPoint</Application>
  <PresentationFormat>Екран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Sammy</dc:creator>
  <cp:lastModifiedBy>Sammy</cp:lastModifiedBy>
  <cp:revision>22</cp:revision>
  <dcterms:created xsi:type="dcterms:W3CDTF">2012-09-23T17:41:50Z</dcterms:created>
  <dcterms:modified xsi:type="dcterms:W3CDTF">2013-09-15T16:57:59Z</dcterms:modified>
</cp:coreProperties>
</file>