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75" r:id="rId6"/>
    <p:sldId id="270" r:id="rId7"/>
    <p:sldId id="276" r:id="rId8"/>
    <p:sldId id="269" r:id="rId9"/>
    <p:sldId id="277" r:id="rId10"/>
    <p:sldId id="268" r:id="rId11"/>
    <p:sldId id="278" r:id="rId12"/>
    <p:sldId id="267" r:id="rId13"/>
    <p:sldId id="279" r:id="rId14"/>
    <p:sldId id="266" r:id="rId15"/>
    <p:sldId id="280" r:id="rId16"/>
    <p:sldId id="265" r:id="rId17"/>
    <p:sldId id="281" r:id="rId18"/>
    <p:sldId id="264" r:id="rId19"/>
    <p:sldId id="282" r:id="rId20"/>
    <p:sldId id="263" r:id="rId21"/>
    <p:sldId id="283" r:id="rId22"/>
    <p:sldId id="262" r:id="rId23"/>
    <p:sldId id="284" r:id="rId24"/>
    <p:sldId id="261" r:id="rId25"/>
    <p:sldId id="285" r:id="rId26"/>
    <p:sldId id="260" r:id="rId27"/>
    <p:sldId id="286" r:id="rId28"/>
    <p:sldId id="259" r:id="rId29"/>
    <p:sldId id="287" r:id="rId30"/>
    <p:sldId id="271" r:id="rId31"/>
    <p:sldId id="272" r:id="rId32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1152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F328-945F-4E86-830B-E84BE37A7F43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DC1C2-63C8-4137-AE24-AC5953E038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DBDF5-EF29-477F-BEB5-73365A904C89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11A2A-9A65-4DF8-8360-083CE3D1B02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679F-A7CA-4C63-872D-B7F9BDD346EB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DA73-769D-4FD4-8D83-8FD782842BA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29E98-6FA9-4955-88FC-520BAE26C6D2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EB3E-9FB1-4B28-8946-EDC95313F87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CB98-5196-431D-9B88-9631A470AB9B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A333E-7F87-4002-BC3A-F6B15F573D1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8EEBD-139E-4E8E-9E3F-583778CC35F4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01CC8-F52C-4211-9C23-11D98FC5AF2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CFB16-F049-4527-90AE-5D6055AC6760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32543-B4FB-4154-B861-B5316D7B9EF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92BCB-5C3F-4B28-A1F3-C69AA04D1F7C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C297-2B68-424A-B554-8DED65740B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27F0-20C7-48A5-ACE9-8E2E57CFA366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D5267-04C6-4C7F-AFFE-AB24C02B0A2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9451C-1FA8-475A-A702-C58D18B0F88C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0389-F2BB-49FB-A4AF-C628C2EE07C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270E1-5AF9-414E-B20F-1931480CCBFE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4315E-3E26-4F79-8968-32496141CB0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>
                <a:lumMod val="75000"/>
                <a:lumOff val="25000"/>
              </a:schemeClr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9318F1-4B6D-4856-A61A-5F1F80B1F03C}" type="datetimeFigureOut">
              <a:rPr lang="uk-UA"/>
              <a:pPr>
                <a:defRPr/>
              </a:pPr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E50EA4-7CAC-4273-9BA2-B2092A52AD7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3" Type="http://schemas.openxmlformats.org/officeDocument/2006/relationships/slide" Target="slide4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2" Type="http://schemas.openxmlformats.org/officeDocument/2006/relationships/slide" Target="slide2.xml"/><Relationship Id="rId16" Type="http://schemas.openxmlformats.org/officeDocument/2006/relationships/slide" Target="slide3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10" Type="http://schemas.openxmlformats.org/officeDocument/2006/relationships/slide" Target="slide18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759200" y="233363"/>
            <a:ext cx="2016125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Fitness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900113" y="233363"/>
            <a:ext cx="2016125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Food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300788" y="201613"/>
            <a:ext cx="2303462" cy="7683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</a:rPr>
              <a:t>Mystery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24" name="Прямокутник 23">
            <a:hlinkClick r:id="rId2" action="ppaction://hlinksldjump"/>
          </p:cNvPr>
          <p:cNvSpPr/>
          <p:nvPr/>
        </p:nvSpPr>
        <p:spPr>
          <a:xfrm>
            <a:off x="1365250" y="1517650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1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5" name="Прямокутник 24">
            <a:hlinkClick r:id="rId3" action="ppaction://hlinksldjump"/>
          </p:cNvPr>
          <p:cNvSpPr/>
          <p:nvPr/>
        </p:nvSpPr>
        <p:spPr>
          <a:xfrm>
            <a:off x="1365250" y="2557463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2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6" name="Прямокутник 25">
            <a:hlinkClick r:id="rId4" action="ppaction://hlinksldjump"/>
          </p:cNvPr>
          <p:cNvSpPr/>
          <p:nvPr/>
        </p:nvSpPr>
        <p:spPr>
          <a:xfrm>
            <a:off x="1365250" y="35655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3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7" name="Прямокутник 26">
            <a:hlinkClick r:id="rId5" action="ppaction://hlinksldjump"/>
          </p:cNvPr>
          <p:cNvSpPr/>
          <p:nvPr/>
        </p:nvSpPr>
        <p:spPr>
          <a:xfrm>
            <a:off x="1365250" y="4646613"/>
            <a:ext cx="1084263" cy="8302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4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8" name="Прямокутник 27">
            <a:hlinkClick r:id="rId6" action="ppaction://hlinksldjump"/>
          </p:cNvPr>
          <p:cNvSpPr/>
          <p:nvPr/>
        </p:nvSpPr>
        <p:spPr>
          <a:xfrm>
            <a:off x="1376363" y="5741988"/>
            <a:ext cx="1084262" cy="8302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5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9" name="Прямокутник 28">
            <a:hlinkClick r:id="rId7" action="ppaction://hlinksldjump"/>
          </p:cNvPr>
          <p:cNvSpPr/>
          <p:nvPr/>
        </p:nvSpPr>
        <p:spPr>
          <a:xfrm>
            <a:off x="4225925" y="1517650"/>
            <a:ext cx="1082675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1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0" name="Прямокутник 29">
            <a:hlinkClick r:id="rId8" action="ppaction://hlinksldjump"/>
          </p:cNvPr>
          <p:cNvSpPr/>
          <p:nvPr/>
        </p:nvSpPr>
        <p:spPr>
          <a:xfrm>
            <a:off x="4225925" y="2557463"/>
            <a:ext cx="1082675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2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1" name="Прямокутник 30">
            <a:hlinkClick r:id="rId9" action="ppaction://hlinksldjump"/>
          </p:cNvPr>
          <p:cNvSpPr/>
          <p:nvPr/>
        </p:nvSpPr>
        <p:spPr>
          <a:xfrm>
            <a:off x="4225925" y="3565525"/>
            <a:ext cx="1082675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3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2" name="Прямокутник 31">
            <a:hlinkClick r:id="rId10" action="ppaction://hlinksldjump"/>
          </p:cNvPr>
          <p:cNvSpPr/>
          <p:nvPr/>
        </p:nvSpPr>
        <p:spPr>
          <a:xfrm>
            <a:off x="4225925" y="4646613"/>
            <a:ext cx="1082675" cy="8302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4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3" name="Прямокутник 32">
            <a:hlinkClick r:id="rId11" action="ppaction://hlinksldjump"/>
          </p:cNvPr>
          <p:cNvSpPr/>
          <p:nvPr/>
        </p:nvSpPr>
        <p:spPr>
          <a:xfrm>
            <a:off x="4237038" y="5741988"/>
            <a:ext cx="1082675" cy="8302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5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4" name="Прямокутник 33">
            <a:hlinkClick r:id="rId12" action="ppaction://hlinksldjump"/>
          </p:cNvPr>
          <p:cNvSpPr/>
          <p:nvPr/>
        </p:nvSpPr>
        <p:spPr>
          <a:xfrm>
            <a:off x="7054850" y="1517650"/>
            <a:ext cx="1082675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1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5" name="Прямокутник 34">
            <a:hlinkClick r:id="rId13" action="ppaction://hlinksldjump"/>
          </p:cNvPr>
          <p:cNvSpPr/>
          <p:nvPr/>
        </p:nvSpPr>
        <p:spPr>
          <a:xfrm>
            <a:off x="7054850" y="2557463"/>
            <a:ext cx="1082675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2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6" name="Прямокутник 35">
            <a:hlinkClick r:id="rId14" action="ppaction://hlinksldjump"/>
          </p:cNvPr>
          <p:cNvSpPr/>
          <p:nvPr/>
        </p:nvSpPr>
        <p:spPr>
          <a:xfrm>
            <a:off x="7054850" y="3565525"/>
            <a:ext cx="1082675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3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7" name="Прямокутник 36">
            <a:hlinkClick r:id="rId15" action="ppaction://hlinksldjump"/>
          </p:cNvPr>
          <p:cNvSpPr/>
          <p:nvPr/>
        </p:nvSpPr>
        <p:spPr>
          <a:xfrm>
            <a:off x="7054850" y="4646613"/>
            <a:ext cx="1082675" cy="8302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4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38" name="Прямокутник 37">
            <a:hlinkClick r:id="rId16" action="ppaction://hlinksldjump"/>
          </p:cNvPr>
          <p:cNvSpPr/>
          <p:nvPr/>
        </p:nvSpPr>
        <p:spPr>
          <a:xfrm>
            <a:off x="7065963" y="5741988"/>
            <a:ext cx="1082675" cy="8302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5</a:t>
            </a:r>
            <a:endParaRPr lang="uk-UA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0825" y="233363"/>
            <a:ext cx="2017713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Food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5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206057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/>
                </a:solidFill>
                <a:latin typeface="+mn-lt"/>
              </a:rPr>
              <a:t>If you go bananas you: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a) get nervous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b) get angry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c) get frightened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d) get offended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913" y="2276475"/>
            <a:ext cx="7056437" cy="2909888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b)</a:t>
            </a: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angry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1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50825" y="233363"/>
            <a:ext cx="2016125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Fitness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2205038"/>
            <a:ext cx="4572000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/>
                </a:solidFill>
                <a:latin typeface="+mn-lt"/>
              </a:rPr>
              <a:t>Roger Federer is: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a) an archer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b) footballer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c) skier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d) tennis player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420938"/>
            <a:ext cx="8147050" cy="20447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d) tennis player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  <p:sp>
        <p:nvSpPr>
          <p:cNvPr id="5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2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50825" y="233363"/>
            <a:ext cx="2016125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Fitness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57363" y="2133600"/>
            <a:ext cx="6188075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sz="3600" dirty="0">
                <a:solidFill>
                  <a:schemeClr val="accent6"/>
                </a:solidFill>
                <a:latin typeface="+mn-lt"/>
              </a:rPr>
              <a:t>A famous Italian footballer is: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a) Wayne Rooney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b) Andrea </a:t>
            </a:r>
            <a:r>
              <a:rPr lang="en-US" sz="3600" dirty="0" err="1">
                <a:solidFill>
                  <a:schemeClr val="bg1"/>
                </a:solidFill>
                <a:latin typeface="+mn-lt"/>
              </a:rPr>
              <a:t>Pirlo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c) </a:t>
            </a:r>
            <a:r>
              <a:rPr lang="en-US" sz="3600" dirty="0" err="1">
                <a:solidFill>
                  <a:schemeClr val="bg1"/>
                </a:solidFill>
                <a:latin typeface="+mn-lt"/>
              </a:rPr>
              <a:t>Karim</a:t>
            </a:r>
            <a:r>
              <a:rPr lang="en-US" sz="3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+mn-lt"/>
              </a:rPr>
              <a:t>Benzema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d) Angel Di Maria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2708275"/>
            <a:ext cx="7283450" cy="1901825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b) Andrea </a:t>
            </a:r>
            <a:r>
              <a:rPr lang="en-US" sz="9600" dirty="0" err="1">
                <a:solidFill>
                  <a:schemeClr val="accent2">
                    <a:lumMod val="75000"/>
                  </a:schemeClr>
                </a:solidFill>
              </a:rPr>
              <a:t>Pirlo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3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50825" y="233363"/>
            <a:ext cx="2016125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Fitness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2492375"/>
            <a:ext cx="5865812" cy="21018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>
                <a:solidFill>
                  <a:srgbClr val="F79646"/>
                </a:solidFill>
                <a:latin typeface="Calibri" pitchFamily="34" charset="0"/>
              </a:rPr>
              <a:t>What can you easily gain and have difficulties loosing?</a:t>
            </a:r>
            <a:endParaRPr lang="uk-UA" sz="4400">
              <a:solidFill>
                <a:srgbClr val="F79646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975" y="2636838"/>
            <a:ext cx="4691063" cy="19002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Weight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4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50825" y="233363"/>
            <a:ext cx="2016125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Fitness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2708275"/>
            <a:ext cx="5627687" cy="1447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6"/>
                </a:solidFill>
                <a:latin typeface="+mn-lt"/>
              </a:rPr>
              <a:t>If you have flippers you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6"/>
                </a:solidFill>
                <a:latin typeface="+mn-lt"/>
              </a:rPr>
              <a:t>are fond of ___.</a:t>
            </a:r>
            <a:endParaRPr lang="uk-UA" sz="440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2275" y="2636838"/>
            <a:ext cx="5699125" cy="20447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Swimming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0825" y="233363"/>
            <a:ext cx="2017713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Food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1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8475" y="2006600"/>
            <a:ext cx="7292975" cy="31384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/>
                </a:solidFill>
                <a:latin typeface="+mn-lt"/>
              </a:rPr>
              <a:t>What woman’s name is given to pizza: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2"/>
                </a:solidFill>
                <a:latin typeface="+mn-lt"/>
              </a:rPr>
              <a:t>    a) Mary</a:t>
            </a:r>
            <a:endParaRPr lang="uk-UA" sz="3600" dirty="0">
              <a:solidFill>
                <a:schemeClr val="bg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2"/>
                </a:solidFill>
                <a:latin typeface="+mn-lt"/>
              </a:rPr>
              <a:t>    b) Margaret</a:t>
            </a:r>
            <a:endParaRPr lang="uk-UA" sz="3600" dirty="0">
              <a:solidFill>
                <a:schemeClr val="bg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2"/>
                </a:solidFill>
                <a:latin typeface="+mn-lt"/>
              </a:rPr>
              <a:t>    c) Margarita</a:t>
            </a:r>
            <a:endParaRPr lang="uk-UA" sz="3600" dirty="0">
              <a:solidFill>
                <a:schemeClr val="bg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2"/>
                </a:solidFill>
                <a:latin typeface="+mn-lt"/>
              </a:rPr>
              <a:t>    d) Miriam </a:t>
            </a:r>
            <a:endParaRPr lang="uk-UA" sz="3600" dirty="0">
              <a:solidFill>
                <a:schemeClr val="bg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+mn-lt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5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250825" y="233363"/>
            <a:ext cx="2016125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Fitness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1989138"/>
            <a:ext cx="669607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/>
                </a:solidFill>
                <a:latin typeface="+mn-lt"/>
              </a:rPr>
              <a:t>What equipment is required for snorkeling?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 a) goggles and flippers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 b) bow and arrows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 c) cue and balls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 d) boots and skis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4263" y="1557338"/>
            <a:ext cx="6691312" cy="40322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a) goggles and flippers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1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07950" y="201613"/>
            <a:ext cx="2303463" cy="7683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</a:rPr>
              <a:t>Mystery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2781300"/>
            <a:ext cx="7058025" cy="1446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6"/>
                </a:solidFill>
                <a:latin typeface="+mn-lt"/>
              </a:rPr>
              <a:t>Where were the first Olympic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6"/>
                </a:solidFill>
                <a:latin typeface="+mn-lt"/>
              </a:rPr>
              <a:t>Games held?</a:t>
            </a:r>
            <a:endParaRPr lang="uk-UA" sz="440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313" y="2781300"/>
            <a:ext cx="4835525" cy="19002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Athens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2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07950" y="201613"/>
            <a:ext cx="2303463" cy="7683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</a:rPr>
              <a:t>Mystery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36867" name="Прямоугольник 1"/>
          <p:cNvSpPr>
            <a:spLocks noChangeArrowheads="1"/>
          </p:cNvSpPr>
          <p:nvPr/>
        </p:nvSpPr>
        <p:spPr bwMode="auto">
          <a:xfrm>
            <a:off x="1801813" y="2060575"/>
            <a:ext cx="617378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79646"/>
                </a:solidFill>
                <a:latin typeface="Calibri" pitchFamily="34" charset="0"/>
              </a:rPr>
              <a:t>When people are like chalk and cheese they are</a:t>
            </a:r>
            <a:r>
              <a:rPr lang="ru-RU" sz="3600">
                <a:solidFill>
                  <a:srgbClr val="F79646"/>
                </a:solidFill>
                <a:latin typeface="Calibri" pitchFamily="34" charset="0"/>
              </a:rPr>
              <a:t>?</a:t>
            </a:r>
            <a:r>
              <a:rPr lang="en-US" sz="3600">
                <a:solidFill>
                  <a:srgbClr val="F79646"/>
                </a:solidFill>
                <a:latin typeface="Calibri" pitchFamily="34" charset="0"/>
              </a:rPr>
              <a:t> </a:t>
            </a:r>
            <a:endParaRPr lang="uk-UA" sz="3600">
              <a:solidFill>
                <a:srgbClr val="F79646"/>
              </a:solidFill>
              <a:latin typeface="Calibri" pitchFamily="34" charset="0"/>
            </a:endParaRPr>
          </a:p>
          <a:p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a)</a:t>
            </a: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Very different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b)</a:t>
            </a: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Good friends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c)</a:t>
            </a: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Close relatives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d)</a:t>
            </a: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Quite pale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550" y="2349500"/>
            <a:ext cx="7210425" cy="2620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9600" smtClean="0">
                <a:solidFill>
                  <a:srgbClr val="953735"/>
                </a:solidFill>
              </a:rPr>
              <a:t>a)</a:t>
            </a:r>
            <a:r>
              <a:rPr lang="ru-RU" sz="9600" smtClean="0">
                <a:solidFill>
                  <a:srgbClr val="953735"/>
                </a:solidFill>
              </a:rPr>
              <a:t> </a:t>
            </a:r>
            <a:r>
              <a:rPr lang="en-US" sz="9600" smtClean="0">
                <a:solidFill>
                  <a:srgbClr val="953735"/>
                </a:solidFill>
              </a:rPr>
              <a:t>Very different</a:t>
            </a:r>
            <a:endParaRPr lang="uk-UA" sz="9600" smtClean="0">
              <a:solidFill>
                <a:srgbClr val="953735"/>
              </a:solidFill>
            </a:endParaRPr>
          </a:p>
          <a:p>
            <a:pPr marL="0" indent="0" eaLnBrk="1" hangingPunct="1"/>
            <a:endParaRPr lang="uk-UA" smtClean="0"/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3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07950" y="201613"/>
            <a:ext cx="2303463" cy="7683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</a:rPr>
              <a:t>Mystery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8475" y="2276475"/>
            <a:ext cx="6907213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/>
                </a:solidFill>
                <a:latin typeface="+mn-lt"/>
              </a:rPr>
              <a:t>If something is a piece of cake it is: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a) Very sweet 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b) Extremely delicious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c) Useless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d) Very easy to do 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350" y="1773238"/>
            <a:ext cx="6275388" cy="33401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  d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) Very easy to do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4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07950" y="201613"/>
            <a:ext cx="2303463" cy="7683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</a:rPr>
              <a:t>Mystery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2420938"/>
            <a:ext cx="7181850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/>
                </a:solidFill>
                <a:latin typeface="+mn-lt"/>
              </a:rPr>
              <a:t>Someone who is a couch potato 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a) Loves potato crisps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b) Loves potatoes chips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c) Watches a lot of TV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d) Loves jacket potato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3" y="2205038"/>
            <a:ext cx="7200900" cy="2620962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c) Watches a </a:t>
            </a: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      lot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of TV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636838"/>
            <a:ext cx="8229600" cy="452596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 c) Margarita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5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07950" y="201613"/>
            <a:ext cx="2303463" cy="7683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</a:rPr>
              <a:t>Mystery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43011" name="Прямоугольник 1"/>
          <p:cNvSpPr>
            <a:spLocks noChangeArrowheads="1"/>
          </p:cNvSpPr>
          <p:nvPr/>
        </p:nvSpPr>
        <p:spPr bwMode="auto">
          <a:xfrm>
            <a:off x="1801813" y="2173288"/>
            <a:ext cx="68580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79646"/>
                </a:solidFill>
                <a:latin typeface="Calibri" pitchFamily="34" charset="0"/>
              </a:rPr>
              <a:t>What vegetable was considered poisonous until the 19</a:t>
            </a:r>
            <a:r>
              <a:rPr lang="en-US" sz="3600" baseline="30000">
                <a:solidFill>
                  <a:srgbClr val="F79646"/>
                </a:solidFill>
                <a:latin typeface="Calibri" pitchFamily="34" charset="0"/>
              </a:rPr>
              <a:t>th  </a:t>
            </a:r>
            <a:r>
              <a:rPr lang="en-US" sz="3600">
                <a:solidFill>
                  <a:srgbClr val="F79646"/>
                </a:solidFill>
                <a:latin typeface="Calibri" pitchFamily="34" charset="0"/>
              </a:rPr>
              <a:t> century?</a:t>
            </a:r>
            <a:endParaRPr lang="uk-UA" sz="3600">
              <a:solidFill>
                <a:srgbClr val="F79646"/>
              </a:solidFill>
              <a:latin typeface="Calibri" pitchFamily="34" charset="0"/>
            </a:endParaRPr>
          </a:p>
          <a:p>
            <a:r>
              <a:rPr lang="en-US" sz="3600">
                <a:solidFill>
                  <a:srgbClr val="F79646"/>
                </a:solidFill>
                <a:latin typeface="Calibri" pitchFamily="34" charset="0"/>
              </a:rPr>
              <a:t>  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a) Potato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   b) Tomato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   c) Aubergine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   d) Cucumber</a:t>
            </a:r>
            <a:endParaRPr lang="uk-UA" sz="36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2268538" y="2997200"/>
            <a:ext cx="4711700" cy="1570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a) Potato</a:t>
            </a:r>
            <a:endParaRPr lang="uk-UA" sz="9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0825" y="233363"/>
            <a:ext cx="2017713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Food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2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550" y="2852738"/>
            <a:ext cx="71628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6"/>
                </a:solidFill>
                <a:latin typeface="+mn-lt"/>
              </a:rPr>
              <a:t>An oval item of food which can be boiled or scrambled</a:t>
            </a:r>
            <a:r>
              <a:rPr lang="ru-RU" sz="4800" dirty="0">
                <a:solidFill>
                  <a:schemeClr val="accent6"/>
                </a:solidFill>
                <a:latin typeface="+mn-lt"/>
              </a:rPr>
              <a:t>?</a:t>
            </a:r>
            <a:endParaRPr lang="uk-UA" sz="480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513" y="2636838"/>
            <a:ext cx="4114800" cy="20447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An </a:t>
            </a: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gg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0825" y="233363"/>
            <a:ext cx="2017713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Food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3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7550" y="2349500"/>
            <a:ext cx="7670800" cy="21224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6"/>
                </a:solidFill>
                <a:latin typeface="+mn-lt"/>
              </a:rPr>
              <a:t>If you want to eat you are hungry, if you want to drink you are ___.</a:t>
            </a:r>
            <a:endParaRPr lang="uk-UA" sz="440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413" y="2708275"/>
            <a:ext cx="4475162" cy="21177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</a:rPr>
              <a:t>hirsty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0825" y="233363"/>
            <a:ext cx="2017713" cy="7080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Food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5" name="Прямокутник 4">
            <a:hlinkClick r:id="rId2" action="ppaction://hlinksldjump"/>
          </p:cNvPr>
          <p:cNvSpPr/>
          <p:nvPr/>
        </p:nvSpPr>
        <p:spPr>
          <a:xfrm>
            <a:off x="717550" y="1063625"/>
            <a:ext cx="1084263" cy="8318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4</a:t>
            </a:r>
            <a:endParaRPr lang="uk-UA" sz="4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01813" y="1895475"/>
            <a:ext cx="67310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/>
                </a:solidFill>
                <a:latin typeface="+mn-lt"/>
              </a:rPr>
              <a:t>Which country is the largest producer of corn:</a:t>
            </a:r>
            <a:endParaRPr lang="uk-UA" sz="3600" dirty="0">
              <a:solidFill>
                <a:schemeClr val="accent6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a) The USA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b) Japan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c) France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   d) Spain</a:t>
            </a:r>
            <a:endParaRPr lang="uk-UA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8888" y="2636838"/>
            <a:ext cx="6564312" cy="283686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a) The USA</a:t>
            </a:r>
            <a:endParaRPr lang="uk-UA" sz="96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  <p:sp>
        <p:nvSpPr>
          <p:cNvPr id="5" name="Стрілка вліво 5">
            <a:hlinkClick r:id="rId2" action="ppaction://hlinksldjump"/>
          </p:cNvPr>
          <p:cNvSpPr/>
          <p:nvPr/>
        </p:nvSpPr>
        <p:spPr>
          <a:xfrm>
            <a:off x="400050" y="5589588"/>
            <a:ext cx="1368425" cy="105410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435</Words>
  <Application>Microsoft Office PowerPoint</Application>
  <PresentationFormat>Экран (4:3)</PresentationFormat>
  <Paragraphs>120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Рома</dc:creator>
  <cp:lastModifiedBy>Adm</cp:lastModifiedBy>
  <cp:revision>11</cp:revision>
  <dcterms:created xsi:type="dcterms:W3CDTF">2013-02-16T15:22:47Z</dcterms:created>
  <dcterms:modified xsi:type="dcterms:W3CDTF">2014-03-13T14:57:42Z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